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7" r:id="rId2"/>
    <p:sldId id="291" r:id="rId3"/>
    <p:sldId id="269" r:id="rId4"/>
    <p:sldId id="285" r:id="rId5"/>
    <p:sldId id="289" r:id="rId6"/>
    <p:sldId id="290" r:id="rId7"/>
  </p:sldIdLst>
  <p:sldSz cx="20735925" cy="116633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74" userDrawn="1">
          <p15:clr>
            <a:srgbClr val="A4A3A4"/>
          </p15:clr>
        </p15:guide>
        <p15:guide id="2" pos="653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F6FE"/>
    <a:srgbClr val="0420CB"/>
    <a:srgbClr val="0848D0"/>
    <a:srgbClr val="0454FD"/>
    <a:srgbClr val="0E50EA"/>
    <a:srgbClr val="048DB1"/>
    <a:srgbClr val="1242F9"/>
    <a:srgbClr val="FD0302"/>
    <a:srgbClr val="0171F2"/>
    <a:srgbClr val="0074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124" y="76"/>
      </p:cViewPr>
      <p:guideLst>
        <p:guide orient="horz" pos="3674"/>
        <p:guide pos="653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91991" y="1908797"/>
            <a:ext cx="15551944" cy="4060578"/>
          </a:xfrm>
        </p:spPr>
        <p:txBody>
          <a:bodyPr anchor="b"/>
          <a:lstStyle>
            <a:lvl1pPr algn="ctr">
              <a:defRPr sz="1020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1991" y="6125966"/>
            <a:ext cx="15551944" cy="2815945"/>
          </a:xfrm>
        </p:spPr>
        <p:txBody>
          <a:bodyPr/>
          <a:lstStyle>
            <a:lvl1pPr marL="0" indent="0" algn="ctr">
              <a:buNone/>
              <a:defRPr sz="4082"/>
            </a:lvl1pPr>
            <a:lvl2pPr marL="777560" indent="0" algn="ctr">
              <a:buNone/>
              <a:defRPr sz="3401"/>
            </a:lvl2pPr>
            <a:lvl3pPr marL="1555120" indent="0" algn="ctr">
              <a:buNone/>
              <a:defRPr sz="3061"/>
            </a:lvl3pPr>
            <a:lvl4pPr marL="2332680" indent="0" algn="ctr">
              <a:buNone/>
              <a:defRPr sz="2721"/>
            </a:lvl4pPr>
            <a:lvl5pPr marL="3110240" indent="0" algn="ctr">
              <a:buNone/>
              <a:defRPr sz="2721"/>
            </a:lvl5pPr>
            <a:lvl6pPr marL="3887800" indent="0" algn="ctr">
              <a:buNone/>
              <a:defRPr sz="2721"/>
            </a:lvl6pPr>
            <a:lvl7pPr marL="4665360" indent="0" algn="ctr">
              <a:buNone/>
              <a:defRPr sz="2721"/>
            </a:lvl7pPr>
            <a:lvl8pPr marL="5442920" indent="0" algn="ctr">
              <a:buNone/>
              <a:defRPr sz="2721"/>
            </a:lvl8pPr>
            <a:lvl9pPr marL="6220480" indent="0" algn="ctr">
              <a:buNone/>
              <a:defRPr sz="2721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5849E-9278-4CE4-B564-9F44DA48DB31}" type="datetimeFigureOut">
              <a:rPr lang="ko-KR" altLang="en-US" smtClean="0"/>
              <a:t>2026-09-17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A79C1-278F-41D7-A096-F7263A2F6B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7801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5849E-9278-4CE4-B564-9F44DA48DB31}" type="datetimeFigureOut">
              <a:rPr lang="ko-KR" altLang="en-US" smtClean="0"/>
              <a:t>2026-09-17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A79C1-278F-41D7-A096-F7263A2F6B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2323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4795" y="2907743"/>
            <a:ext cx="17884735" cy="4851634"/>
          </a:xfrm>
        </p:spPr>
        <p:txBody>
          <a:bodyPr anchor="b"/>
          <a:lstStyle>
            <a:lvl1pPr>
              <a:defRPr sz="1020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4795" y="7805275"/>
            <a:ext cx="17884735" cy="2551360"/>
          </a:xfrm>
        </p:spPr>
        <p:txBody>
          <a:bodyPr/>
          <a:lstStyle>
            <a:lvl1pPr marL="0" indent="0">
              <a:buNone/>
              <a:defRPr sz="4082">
                <a:solidFill>
                  <a:schemeClr val="tx1">
                    <a:tint val="75000"/>
                  </a:schemeClr>
                </a:solidFill>
              </a:defRPr>
            </a:lvl1pPr>
            <a:lvl2pPr marL="777560" indent="0">
              <a:buNone/>
              <a:defRPr sz="3401">
                <a:solidFill>
                  <a:schemeClr val="tx1">
                    <a:tint val="75000"/>
                  </a:schemeClr>
                </a:solidFill>
              </a:defRPr>
            </a:lvl2pPr>
            <a:lvl3pPr marL="1555120" indent="0">
              <a:buNone/>
              <a:defRPr sz="3061">
                <a:solidFill>
                  <a:schemeClr val="tx1">
                    <a:tint val="75000"/>
                  </a:schemeClr>
                </a:solidFill>
              </a:defRPr>
            </a:lvl3pPr>
            <a:lvl4pPr marL="2332680" indent="0">
              <a:buNone/>
              <a:defRPr sz="2721">
                <a:solidFill>
                  <a:schemeClr val="tx1">
                    <a:tint val="75000"/>
                  </a:schemeClr>
                </a:solidFill>
              </a:defRPr>
            </a:lvl4pPr>
            <a:lvl5pPr marL="3110240" indent="0">
              <a:buNone/>
              <a:defRPr sz="2721">
                <a:solidFill>
                  <a:schemeClr val="tx1">
                    <a:tint val="75000"/>
                  </a:schemeClr>
                </a:solidFill>
              </a:defRPr>
            </a:lvl5pPr>
            <a:lvl6pPr marL="3887800" indent="0">
              <a:buNone/>
              <a:defRPr sz="2721">
                <a:solidFill>
                  <a:schemeClr val="tx1">
                    <a:tint val="75000"/>
                  </a:schemeClr>
                </a:solidFill>
              </a:defRPr>
            </a:lvl6pPr>
            <a:lvl7pPr marL="4665360" indent="0">
              <a:buNone/>
              <a:defRPr sz="2721">
                <a:solidFill>
                  <a:schemeClr val="tx1">
                    <a:tint val="75000"/>
                  </a:schemeClr>
                </a:solidFill>
              </a:defRPr>
            </a:lvl7pPr>
            <a:lvl8pPr marL="5442920" indent="0">
              <a:buNone/>
              <a:defRPr sz="2721">
                <a:solidFill>
                  <a:schemeClr val="tx1">
                    <a:tint val="75000"/>
                  </a:schemeClr>
                </a:solidFill>
              </a:defRPr>
            </a:lvl8pPr>
            <a:lvl9pPr marL="6220480" indent="0">
              <a:buNone/>
              <a:defRPr sz="272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5849E-9278-4CE4-B564-9F44DA48DB31}" type="datetimeFigureOut">
              <a:rPr lang="ko-KR" altLang="en-US" smtClean="0"/>
              <a:t>2026-09-17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A79C1-278F-41D7-A096-F7263A2F6B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3227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5595" y="3104830"/>
            <a:ext cx="8812768" cy="740029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97562" y="3104830"/>
            <a:ext cx="8812768" cy="7400297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5849E-9278-4CE4-B564-9F44DA48DB31}" type="datetimeFigureOut">
              <a:rPr lang="ko-KR" altLang="en-US" smtClean="0"/>
              <a:t>2026-09-17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A79C1-278F-41D7-A096-F7263A2F6B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7985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296" y="620967"/>
            <a:ext cx="17884735" cy="2254378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8297" y="2859145"/>
            <a:ext cx="8772267" cy="1401223"/>
          </a:xfrm>
        </p:spPr>
        <p:txBody>
          <a:bodyPr anchor="b"/>
          <a:lstStyle>
            <a:lvl1pPr marL="0" indent="0">
              <a:buNone/>
              <a:defRPr sz="4082" b="1"/>
            </a:lvl1pPr>
            <a:lvl2pPr marL="777560" indent="0">
              <a:buNone/>
              <a:defRPr sz="3401" b="1"/>
            </a:lvl2pPr>
            <a:lvl3pPr marL="1555120" indent="0">
              <a:buNone/>
              <a:defRPr sz="3061" b="1"/>
            </a:lvl3pPr>
            <a:lvl4pPr marL="2332680" indent="0">
              <a:buNone/>
              <a:defRPr sz="2721" b="1"/>
            </a:lvl4pPr>
            <a:lvl5pPr marL="3110240" indent="0">
              <a:buNone/>
              <a:defRPr sz="2721" b="1"/>
            </a:lvl5pPr>
            <a:lvl6pPr marL="3887800" indent="0">
              <a:buNone/>
              <a:defRPr sz="2721" b="1"/>
            </a:lvl6pPr>
            <a:lvl7pPr marL="4665360" indent="0">
              <a:buNone/>
              <a:defRPr sz="2721" b="1"/>
            </a:lvl7pPr>
            <a:lvl8pPr marL="5442920" indent="0">
              <a:buNone/>
              <a:defRPr sz="2721" b="1"/>
            </a:lvl8pPr>
            <a:lvl9pPr marL="6220480" indent="0">
              <a:buNone/>
              <a:defRPr sz="2721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28297" y="4260367"/>
            <a:ext cx="8772267" cy="6266359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497562" y="2859145"/>
            <a:ext cx="8815469" cy="1401223"/>
          </a:xfrm>
        </p:spPr>
        <p:txBody>
          <a:bodyPr anchor="b"/>
          <a:lstStyle>
            <a:lvl1pPr marL="0" indent="0">
              <a:buNone/>
              <a:defRPr sz="4082" b="1"/>
            </a:lvl1pPr>
            <a:lvl2pPr marL="777560" indent="0">
              <a:buNone/>
              <a:defRPr sz="3401" b="1"/>
            </a:lvl2pPr>
            <a:lvl3pPr marL="1555120" indent="0">
              <a:buNone/>
              <a:defRPr sz="3061" b="1"/>
            </a:lvl3pPr>
            <a:lvl4pPr marL="2332680" indent="0">
              <a:buNone/>
              <a:defRPr sz="2721" b="1"/>
            </a:lvl4pPr>
            <a:lvl5pPr marL="3110240" indent="0">
              <a:buNone/>
              <a:defRPr sz="2721" b="1"/>
            </a:lvl5pPr>
            <a:lvl6pPr marL="3887800" indent="0">
              <a:buNone/>
              <a:defRPr sz="2721" b="1"/>
            </a:lvl6pPr>
            <a:lvl7pPr marL="4665360" indent="0">
              <a:buNone/>
              <a:defRPr sz="2721" b="1"/>
            </a:lvl7pPr>
            <a:lvl8pPr marL="5442920" indent="0">
              <a:buNone/>
              <a:defRPr sz="2721" b="1"/>
            </a:lvl8pPr>
            <a:lvl9pPr marL="6220480" indent="0">
              <a:buNone/>
              <a:defRPr sz="2721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497562" y="4260367"/>
            <a:ext cx="8815469" cy="6266359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5849E-9278-4CE4-B564-9F44DA48DB31}" type="datetimeFigureOut">
              <a:rPr lang="ko-KR" altLang="en-US" smtClean="0"/>
              <a:t>2026-09-17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A79C1-278F-41D7-A096-F7263A2F6B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2930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5849E-9278-4CE4-B564-9F44DA48DB31}" type="datetimeFigureOut">
              <a:rPr lang="ko-KR" altLang="en-US" smtClean="0"/>
              <a:t>2026-09-17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A79C1-278F-41D7-A096-F7263A2F6B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1774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5849E-9278-4CE4-B564-9F44DA48DB31}" type="datetimeFigureOut">
              <a:rPr lang="ko-KR" altLang="en-US" smtClean="0"/>
              <a:t>2026-09-17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A79C1-278F-41D7-A096-F7263A2F6B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6585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297" y="777558"/>
            <a:ext cx="6687875" cy="2721451"/>
          </a:xfrm>
        </p:spPr>
        <p:txBody>
          <a:bodyPr anchor="b"/>
          <a:lstStyle>
            <a:lvl1pPr>
              <a:defRPr sz="5442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15469" y="1679309"/>
            <a:ext cx="10497562" cy="8288547"/>
          </a:xfrm>
        </p:spPr>
        <p:txBody>
          <a:bodyPr/>
          <a:lstStyle>
            <a:lvl1pPr>
              <a:defRPr sz="5442"/>
            </a:lvl1pPr>
            <a:lvl2pPr>
              <a:defRPr sz="4762"/>
            </a:lvl2pPr>
            <a:lvl3pPr>
              <a:defRPr sz="4082"/>
            </a:lvl3pPr>
            <a:lvl4pPr>
              <a:defRPr sz="3401"/>
            </a:lvl4pPr>
            <a:lvl5pPr>
              <a:defRPr sz="3401"/>
            </a:lvl5pPr>
            <a:lvl6pPr>
              <a:defRPr sz="3401"/>
            </a:lvl6pPr>
            <a:lvl7pPr>
              <a:defRPr sz="3401"/>
            </a:lvl7pPr>
            <a:lvl8pPr>
              <a:defRPr sz="3401"/>
            </a:lvl8pPr>
            <a:lvl9pPr>
              <a:defRPr sz="3401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297" y="3499009"/>
            <a:ext cx="6687875" cy="6482347"/>
          </a:xfrm>
        </p:spPr>
        <p:txBody>
          <a:bodyPr/>
          <a:lstStyle>
            <a:lvl1pPr marL="0" indent="0">
              <a:buNone/>
              <a:defRPr sz="2721"/>
            </a:lvl1pPr>
            <a:lvl2pPr marL="777560" indent="0">
              <a:buNone/>
              <a:defRPr sz="2381"/>
            </a:lvl2pPr>
            <a:lvl3pPr marL="1555120" indent="0">
              <a:buNone/>
              <a:defRPr sz="2041"/>
            </a:lvl3pPr>
            <a:lvl4pPr marL="2332680" indent="0">
              <a:buNone/>
              <a:defRPr sz="1701"/>
            </a:lvl4pPr>
            <a:lvl5pPr marL="3110240" indent="0">
              <a:buNone/>
              <a:defRPr sz="1701"/>
            </a:lvl5pPr>
            <a:lvl6pPr marL="3887800" indent="0">
              <a:buNone/>
              <a:defRPr sz="1701"/>
            </a:lvl6pPr>
            <a:lvl7pPr marL="4665360" indent="0">
              <a:buNone/>
              <a:defRPr sz="1701"/>
            </a:lvl7pPr>
            <a:lvl8pPr marL="5442920" indent="0">
              <a:buNone/>
              <a:defRPr sz="1701"/>
            </a:lvl8pPr>
            <a:lvl9pPr marL="6220480" indent="0">
              <a:buNone/>
              <a:defRPr sz="170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5849E-9278-4CE4-B564-9F44DA48DB31}" type="datetimeFigureOut">
              <a:rPr lang="ko-KR" altLang="en-US" smtClean="0"/>
              <a:t>2026-09-17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A79C1-278F-41D7-A096-F7263A2F6B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1249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297" y="777558"/>
            <a:ext cx="6687875" cy="2721451"/>
          </a:xfrm>
        </p:spPr>
        <p:txBody>
          <a:bodyPr anchor="b"/>
          <a:lstStyle>
            <a:lvl1pPr>
              <a:defRPr sz="5442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15469" y="1679309"/>
            <a:ext cx="10497562" cy="8288547"/>
          </a:xfrm>
        </p:spPr>
        <p:txBody>
          <a:bodyPr anchor="t"/>
          <a:lstStyle>
            <a:lvl1pPr marL="0" indent="0">
              <a:buNone/>
              <a:defRPr sz="5442"/>
            </a:lvl1pPr>
            <a:lvl2pPr marL="777560" indent="0">
              <a:buNone/>
              <a:defRPr sz="4762"/>
            </a:lvl2pPr>
            <a:lvl3pPr marL="1555120" indent="0">
              <a:buNone/>
              <a:defRPr sz="4082"/>
            </a:lvl3pPr>
            <a:lvl4pPr marL="2332680" indent="0">
              <a:buNone/>
              <a:defRPr sz="3401"/>
            </a:lvl4pPr>
            <a:lvl5pPr marL="3110240" indent="0">
              <a:buNone/>
              <a:defRPr sz="3401"/>
            </a:lvl5pPr>
            <a:lvl6pPr marL="3887800" indent="0">
              <a:buNone/>
              <a:defRPr sz="3401"/>
            </a:lvl6pPr>
            <a:lvl7pPr marL="4665360" indent="0">
              <a:buNone/>
              <a:defRPr sz="3401"/>
            </a:lvl7pPr>
            <a:lvl8pPr marL="5442920" indent="0">
              <a:buNone/>
              <a:defRPr sz="3401"/>
            </a:lvl8pPr>
            <a:lvl9pPr marL="6220480" indent="0">
              <a:buNone/>
              <a:defRPr sz="3401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8297" y="3499009"/>
            <a:ext cx="6687875" cy="6482347"/>
          </a:xfrm>
        </p:spPr>
        <p:txBody>
          <a:bodyPr/>
          <a:lstStyle>
            <a:lvl1pPr marL="0" indent="0">
              <a:buNone/>
              <a:defRPr sz="2721"/>
            </a:lvl1pPr>
            <a:lvl2pPr marL="777560" indent="0">
              <a:buNone/>
              <a:defRPr sz="2381"/>
            </a:lvl2pPr>
            <a:lvl3pPr marL="1555120" indent="0">
              <a:buNone/>
              <a:defRPr sz="2041"/>
            </a:lvl3pPr>
            <a:lvl4pPr marL="2332680" indent="0">
              <a:buNone/>
              <a:defRPr sz="1701"/>
            </a:lvl4pPr>
            <a:lvl5pPr marL="3110240" indent="0">
              <a:buNone/>
              <a:defRPr sz="1701"/>
            </a:lvl5pPr>
            <a:lvl6pPr marL="3887800" indent="0">
              <a:buNone/>
              <a:defRPr sz="1701"/>
            </a:lvl6pPr>
            <a:lvl7pPr marL="4665360" indent="0">
              <a:buNone/>
              <a:defRPr sz="1701"/>
            </a:lvl7pPr>
            <a:lvl8pPr marL="5442920" indent="0">
              <a:buNone/>
              <a:defRPr sz="1701"/>
            </a:lvl8pPr>
            <a:lvl9pPr marL="6220480" indent="0">
              <a:buNone/>
              <a:defRPr sz="170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5849E-9278-4CE4-B564-9F44DA48DB31}" type="datetimeFigureOut">
              <a:rPr lang="ko-KR" altLang="en-US" smtClean="0"/>
              <a:t>2026-09-17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A79C1-278F-41D7-A096-F7263A2F6B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7684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5849E-9278-4CE4-B564-9F44DA48DB31}" type="datetimeFigureOut">
              <a:rPr lang="ko-KR" altLang="en-US" smtClean="0"/>
              <a:t>2026-09-17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A79C1-278F-41D7-A096-F7263A2F6B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5250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839146" y="620966"/>
            <a:ext cx="4471184" cy="9884161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5595" y="620966"/>
            <a:ext cx="13154352" cy="9884161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5849E-9278-4CE4-B564-9F44DA48DB31}" type="datetimeFigureOut">
              <a:rPr lang="ko-KR" altLang="en-US" smtClean="0"/>
              <a:t>2026-09-17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A79C1-278F-41D7-A096-F7263A2F6B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8777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25595" y="620967"/>
            <a:ext cx="17884735" cy="22543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5595" y="3104830"/>
            <a:ext cx="17884735" cy="74002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25595" y="10810210"/>
            <a:ext cx="4665583" cy="6209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4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5849E-9278-4CE4-B564-9F44DA48DB31}" type="datetimeFigureOut">
              <a:rPr lang="ko-KR" altLang="en-US" smtClean="0"/>
              <a:t>2026-09-17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68775" y="10810210"/>
            <a:ext cx="6998375" cy="6209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4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644747" y="10810210"/>
            <a:ext cx="4665583" cy="6209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4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DA79C1-278F-41D7-A096-F7263A2F6B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9516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555120" rtl="0" eaLnBrk="1" latinLnBrk="1" hangingPunct="1">
        <a:lnSpc>
          <a:spcPct val="90000"/>
        </a:lnSpc>
        <a:spcBef>
          <a:spcPct val="0"/>
        </a:spcBef>
        <a:buNone/>
        <a:defRPr sz="748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8780" indent="-388780" algn="l" defTabSz="1555120" rtl="0" eaLnBrk="1" latinLnBrk="1" hangingPunct="1">
        <a:lnSpc>
          <a:spcPct val="90000"/>
        </a:lnSpc>
        <a:spcBef>
          <a:spcPts val="1701"/>
        </a:spcBef>
        <a:buFont typeface="Arial" panose="020B0604020202020204" pitchFamily="34" charset="0"/>
        <a:buChar char="•"/>
        <a:defRPr sz="4762" kern="1200">
          <a:solidFill>
            <a:schemeClr val="tx1"/>
          </a:solidFill>
          <a:latin typeface="+mn-lt"/>
          <a:ea typeface="+mn-ea"/>
          <a:cs typeface="+mn-cs"/>
        </a:defRPr>
      </a:lvl1pPr>
      <a:lvl2pPr marL="1166340" indent="-388780" algn="l" defTabSz="1555120" rtl="0" eaLnBrk="1" latinLnBrk="1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4082" kern="1200">
          <a:solidFill>
            <a:schemeClr val="tx1"/>
          </a:solidFill>
          <a:latin typeface="+mn-lt"/>
          <a:ea typeface="+mn-ea"/>
          <a:cs typeface="+mn-cs"/>
        </a:defRPr>
      </a:lvl2pPr>
      <a:lvl3pPr marL="1943900" indent="-388780" algn="l" defTabSz="1555120" rtl="0" eaLnBrk="1" latinLnBrk="1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3401" kern="1200">
          <a:solidFill>
            <a:schemeClr val="tx1"/>
          </a:solidFill>
          <a:latin typeface="+mn-lt"/>
          <a:ea typeface="+mn-ea"/>
          <a:cs typeface="+mn-cs"/>
        </a:defRPr>
      </a:lvl3pPr>
      <a:lvl4pPr marL="2721460" indent="-388780" algn="l" defTabSz="1555120" rtl="0" eaLnBrk="1" latinLnBrk="1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3061" kern="1200">
          <a:solidFill>
            <a:schemeClr val="tx1"/>
          </a:solidFill>
          <a:latin typeface="+mn-lt"/>
          <a:ea typeface="+mn-ea"/>
          <a:cs typeface="+mn-cs"/>
        </a:defRPr>
      </a:lvl4pPr>
      <a:lvl5pPr marL="3499020" indent="-388780" algn="l" defTabSz="1555120" rtl="0" eaLnBrk="1" latinLnBrk="1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3061" kern="1200">
          <a:solidFill>
            <a:schemeClr val="tx1"/>
          </a:solidFill>
          <a:latin typeface="+mn-lt"/>
          <a:ea typeface="+mn-ea"/>
          <a:cs typeface="+mn-cs"/>
        </a:defRPr>
      </a:lvl5pPr>
      <a:lvl6pPr marL="4276580" indent="-388780" algn="l" defTabSz="1555120" rtl="0" eaLnBrk="1" latinLnBrk="1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3061" kern="1200">
          <a:solidFill>
            <a:schemeClr val="tx1"/>
          </a:solidFill>
          <a:latin typeface="+mn-lt"/>
          <a:ea typeface="+mn-ea"/>
          <a:cs typeface="+mn-cs"/>
        </a:defRPr>
      </a:lvl6pPr>
      <a:lvl7pPr marL="5054140" indent="-388780" algn="l" defTabSz="1555120" rtl="0" eaLnBrk="1" latinLnBrk="1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3061" kern="1200">
          <a:solidFill>
            <a:schemeClr val="tx1"/>
          </a:solidFill>
          <a:latin typeface="+mn-lt"/>
          <a:ea typeface="+mn-ea"/>
          <a:cs typeface="+mn-cs"/>
        </a:defRPr>
      </a:lvl7pPr>
      <a:lvl8pPr marL="5831700" indent="-388780" algn="l" defTabSz="1555120" rtl="0" eaLnBrk="1" latinLnBrk="1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3061" kern="1200">
          <a:solidFill>
            <a:schemeClr val="tx1"/>
          </a:solidFill>
          <a:latin typeface="+mn-lt"/>
          <a:ea typeface="+mn-ea"/>
          <a:cs typeface="+mn-cs"/>
        </a:defRPr>
      </a:lvl8pPr>
      <a:lvl9pPr marL="6609260" indent="-388780" algn="l" defTabSz="1555120" rtl="0" eaLnBrk="1" latinLnBrk="1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30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55120" rtl="0" eaLnBrk="1" latinLnBrk="1" hangingPunct="1">
        <a:defRPr sz="3061" kern="1200">
          <a:solidFill>
            <a:schemeClr val="tx1"/>
          </a:solidFill>
          <a:latin typeface="+mn-lt"/>
          <a:ea typeface="+mn-ea"/>
          <a:cs typeface="+mn-cs"/>
        </a:defRPr>
      </a:lvl1pPr>
      <a:lvl2pPr marL="777560" algn="l" defTabSz="1555120" rtl="0" eaLnBrk="1" latinLnBrk="1" hangingPunct="1">
        <a:defRPr sz="3061" kern="1200">
          <a:solidFill>
            <a:schemeClr val="tx1"/>
          </a:solidFill>
          <a:latin typeface="+mn-lt"/>
          <a:ea typeface="+mn-ea"/>
          <a:cs typeface="+mn-cs"/>
        </a:defRPr>
      </a:lvl2pPr>
      <a:lvl3pPr marL="1555120" algn="l" defTabSz="1555120" rtl="0" eaLnBrk="1" latinLnBrk="1" hangingPunct="1">
        <a:defRPr sz="3061" kern="1200">
          <a:solidFill>
            <a:schemeClr val="tx1"/>
          </a:solidFill>
          <a:latin typeface="+mn-lt"/>
          <a:ea typeface="+mn-ea"/>
          <a:cs typeface="+mn-cs"/>
        </a:defRPr>
      </a:lvl3pPr>
      <a:lvl4pPr marL="2332680" algn="l" defTabSz="1555120" rtl="0" eaLnBrk="1" latinLnBrk="1" hangingPunct="1">
        <a:defRPr sz="3061" kern="1200">
          <a:solidFill>
            <a:schemeClr val="tx1"/>
          </a:solidFill>
          <a:latin typeface="+mn-lt"/>
          <a:ea typeface="+mn-ea"/>
          <a:cs typeface="+mn-cs"/>
        </a:defRPr>
      </a:lvl4pPr>
      <a:lvl5pPr marL="3110240" algn="l" defTabSz="1555120" rtl="0" eaLnBrk="1" latinLnBrk="1" hangingPunct="1">
        <a:defRPr sz="3061" kern="1200">
          <a:solidFill>
            <a:schemeClr val="tx1"/>
          </a:solidFill>
          <a:latin typeface="+mn-lt"/>
          <a:ea typeface="+mn-ea"/>
          <a:cs typeface="+mn-cs"/>
        </a:defRPr>
      </a:lvl5pPr>
      <a:lvl6pPr marL="3887800" algn="l" defTabSz="1555120" rtl="0" eaLnBrk="1" latinLnBrk="1" hangingPunct="1">
        <a:defRPr sz="3061" kern="1200">
          <a:solidFill>
            <a:schemeClr val="tx1"/>
          </a:solidFill>
          <a:latin typeface="+mn-lt"/>
          <a:ea typeface="+mn-ea"/>
          <a:cs typeface="+mn-cs"/>
        </a:defRPr>
      </a:lvl6pPr>
      <a:lvl7pPr marL="4665360" algn="l" defTabSz="1555120" rtl="0" eaLnBrk="1" latinLnBrk="1" hangingPunct="1">
        <a:defRPr sz="3061" kern="1200">
          <a:solidFill>
            <a:schemeClr val="tx1"/>
          </a:solidFill>
          <a:latin typeface="+mn-lt"/>
          <a:ea typeface="+mn-ea"/>
          <a:cs typeface="+mn-cs"/>
        </a:defRPr>
      </a:lvl7pPr>
      <a:lvl8pPr marL="5442920" algn="l" defTabSz="1555120" rtl="0" eaLnBrk="1" latinLnBrk="1" hangingPunct="1">
        <a:defRPr sz="3061" kern="1200">
          <a:solidFill>
            <a:schemeClr val="tx1"/>
          </a:solidFill>
          <a:latin typeface="+mn-lt"/>
          <a:ea typeface="+mn-ea"/>
          <a:cs typeface="+mn-cs"/>
        </a:defRPr>
      </a:lvl8pPr>
      <a:lvl9pPr marL="6220480" algn="l" defTabSz="1555120" rtl="0" eaLnBrk="1" latinLnBrk="1" hangingPunct="1">
        <a:defRPr sz="30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B75077C3-F028-4BA1-97B7-E129713120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396" y="1600199"/>
            <a:ext cx="14698757" cy="979917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A066365-8145-4023-A521-B35D1E674E56}"/>
              </a:ext>
            </a:extLst>
          </p:cNvPr>
          <p:cNvSpPr txBox="1"/>
          <p:nvPr/>
        </p:nvSpPr>
        <p:spPr>
          <a:xfrm>
            <a:off x="160758" y="146830"/>
            <a:ext cx="20358650" cy="1160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471" dirty="0"/>
              <a:t>[</a:t>
            </a:r>
            <a:r>
              <a:rPr lang="ko-KR" altLang="en-US" sz="3471" dirty="0"/>
              <a:t>그림 </a:t>
            </a:r>
            <a:r>
              <a:rPr lang="en-US" altLang="ko-KR" sz="3471" dirty="0"/>
              <a:t>1] </a:t>
            </a:r>
            <a:r>
              <a:rPr lang="ko-KR" altLang="en-US" sz="3471" dirty="0" err="1"/>
              <a:t>화학연</a:t>
            </a:r>
            <a:r>
              <a:rPr lang="ko-KR" altLang="en-US" sz="3471" dirty="0"/>
              <a:t> 연구진</a:t>
            </a:r>
            <a:r>
              <a:rPr lang="en-US" altLang="ko-KR" sz="3471" dirty="0"/>
              <a:t>, (</a:t>
            </a:r>
            <a:r>
              <a:rPr lang="ko-KR" altLang="en-US" sz="3471" dirty="0"/>
              <a:t>왼쪽부터</a:t>
            </a:r>
            <a:r>
              <a:rPr lang="en-US" altLang="ko-KR" sz="3471" dirty="0"/>
              <a:t>) </a:t>
            </a:r>
            <a:r>
              <a:rPr lang="ko-KR" altLang="en-US" sz="3471" dirty="0" err="1"/>
              <a:t>석정돈</a:t>
            </a:r>
            <a:r>
              <a:rPr lang="ko-KR" altLang="en-US" sz="3471" dirty="0"/>
              <a:t> 책임연구원</a:t>
            </a:r>
            <a:r>
              <a:rPr lang="en-US" altLang="ko-KR" sz="3471" dirty="0"/>
              <a:t>, </a:t>
            </a:r>
            <a:r>
              <a:rPr lang="ko-KR" altLang="en-US" sz="3471" dirty="0"/>
              <a:t>박진규 </a:t>
            </a:r>
            <a:r>
              <a:rPr lang="ko-KR" altLang="en-US" sz="3471" dirty="0" err="1"/>
              <a:t>박사후연구원</a:t>
            </a:r>
            <a:r>
              <a:rPr lang="en-US" altLang="ko-KR" sz="3471" dirty="0"/>
              <a:t>, </a:t>
            </a:r>
            <a:r>
              <a:rPr lang="ko-KR" altLang="en-US" sz="3471" dirty="0" err="1"/>
              <a:t>이가람</a:t>
            </a:r>
            <a:r>
              <a:rPr lang="ko-KR" altLang="en-US" sz="3471" dirty="0"/>
              <a:t> 학생연구원</a:t>
            </a:r>
            <a:r>
              <a:rPr lang="en-US" altLang="ko-KR" sz="3471" dirty="0"/>
              <a:t>, </a:t>
            </a:r>
            <a:r>
              <a:rPr lang="ko-KR" altLang="en-US" sz="3471" dirty="0"/>
              <a:t>문산 책임연구원</a:t>
            </a:r>
            <a:r>
              <a:rPr lang="en-US" altLang="ko-KR" sz="3471" dirty="0"/>
              <a:t> </a:t>
            </a:r>
            <a:endParaRPr lang="ko-KR" altLang="en-US" sz="3471" dirty="0">
              <a:solidFill>
                <a:schemeClr val="accent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87DC86-72D0-42B8-B413-C690F76F395F}"/>
              </a:ext>
            </a:extLst>
          </p:cNvPr>
          <p:cNvSpPr txBox="1"/>
          <p:nvPr/>
        </p:nvSpPr>
        <p:spPr>
          <a:xfrm>
            <a:off x="5486400" y="1079715"/>
            <a:ext cx="6300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>
                <a:solidFill>
                  <a:srgbClr val="1920B6"/>
                </a:solidFill>
              </a:rPr>
              <a:t>대외협력실 </a:t>
            </a:r>
            <a:r>
              <a:rPr lang="ko-KR" altLang="en-US" sz="2400" dirty="0" err="1">
                <a:solidFill>
                  <a:srgbClr val="1920B6"/>
                </a:solidFill>
              </a:rPr>
              <a:t>강가람</a:t>
            </a:r>
            <a:r>
              <a:rPr lang="ko-KR" altLang="en-US" sz="2400" dirty="0">
                <a:solidFill>
                  <a:srgbClr val="1920B6"/>
                </a:solidFill>
              </a:rPr>
              <a:t> 촬영 예정</a:t>
            </a:r>
          </a:p>
        </p:txBody>
      </p:sp>
    </p:spTree>
    <p:extLst>
      <p:ext uri="{BB962C8B-B14F-4D97-AF65-F5344CB8AC3E}">
        <p14:creationId xmlns:p14="http://schemas.microsoft.com/office/powerpoint/2010/main" val="1381779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A066365-8145-4023-A521-B35D1E674E56}"/>
              </a:ext>
            </a:extLst>
          </p:cNvPr>
          <p:cNvSpPr txBox="1"/>
          <p:nvPr/>
        </p:nvSpPr>
        <p:spPr>
          <a:xfrm>
            <a:off x="160758" y="146830"/>
            <a:ext cx="20358650" cy="626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471" dirty="0"/>
              <a:t>[</a:t>
            </a:r>
            <a:r>
              <a:rPr lang="ko-KR" altLang="en-US" sz="3471" dirty="0"/>
              <a:t>그림 </a:t>
            </a:r>
            <a:r>
              <a:rPr lang="en-US" altLang="ko-KR" sz="3471" dirty="0"/>
              <a:t>2] </a:t>
            </a:r>
            <a:r>
              <a:rPr lang="ko-KR" altLang="en-US" sz="3471" dirty="0"/>
              <a:t>건식 후막 전극 공정 기술 개요</a:t>
            </a:r>
            <a:endParaRPr lang="ko-KR" altLang="en-US" sz="3471" dirty="0">
              <a:solidFill>
                <a:schemeClr val="accent1"/>
              </a:solidFill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5DA9EB5F-B0F9-4BD0-B12D-FA53B76E53F7}"/>
              </a:ext>
            </a:extLst>
          </p:cNvPr>
          <p:cNvGrpSpPr/>
          <p:nvPr/>
        </p:nvGrpSpPr>
        <p:grpSpPr>
          <a:xfrm>
            <a:off x="638175" y="2011680"/>
            <a:ext cx="19459575" cy="7334250"/>
            <a:chOff x="638175" y="2011680"/>
            <a:chExt cx="19459575" cy="7334250"/>
          </a:xfrm>
        </p:grpSpPr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B6CEDA67-AA78-4732-BEDD-2ACB7C7E94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8175" y="2011680"/>
              <a:ext cx="19459575" cy="7334250"/>
            </a:xfrm>
            <a:prstGeom prst="rect">
              <a:avLst/>
            </a:prstGeom>
          </p:spPr>
        </p:pic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30857764-0F10-41EB-B8B3-5C76DC39C03C}"/>
                </a:ext>
              </a:extLst>
            </p:cNvPr>
            <p:cNvSpPr/>
            <p:nvPr/>
          </p:nvSpPr>
          <p:spPr>
            <a:xfrm>
              <a:off x="1014984" y="5686840"/>
              <a:ext cx="2706623" cy="293336"/>
            </a:xfrm>
            <a:prstGeom prst="rect">
              <a:avLst/>
            </a:prstGeom>
            <a:solidFill>
              <a:srgbClr val="EBF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rgbClr val="000FB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이번 연구 전극 </a:t>
              </a:r>
              <a:r>
                <a:rPr lang="en-US" altLang="ko-KR" dirty="0">
                  <a:solidFill>
                    <a:srgbClr val="000FB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= </a:t>
              </a:r>
              <a:r>
                <a:rPr lang="ko-KR" altLang="en-US" dirty="0">
                  <a:solidFill>
                    <a:srgbClr val="000FB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양극 부위</a:t>
              </a: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33E58B77-16F3-4204-ADFD-3DAF46895C0E}"/>
                </a:ext>
              </a:extLst>
            </p:cNvPr>
            <p:cNvSpPr/>
            <p:nvPr/>
          </p:nvSpPr>
          <p:spPr>
            <a:xfrm>
              <a:off x="12234672" y="7909560"/>
              <a:ext cx="3007868" cy="795527"/>
            </a:xfrm>
            <a:prstGeom prst="rect">
              <a:avLst/>
            </a:prstGeom>
            <a:solidFill>
              <a:srgbClr val="FEFA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>
                  <a:solidFill>
                    <a:schemeClr val="tx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첨가제를 너무 많이 넣으면 오히려 두께가 더 부풀어 오르며</a:t>
              </a:r>
              <a:endParaRPr lang="en-US" altLang="ko-KR" sz="1600" dirty="0">
                <a:solidFill>
                  <a:schemeClr val="tx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pPr algn="ctr"/>
              <a:r>
                <a:rPr lang="ko-KR" altLang="en-US" sz="1600" dirty="0">
                  <a:solidFill>
                    <a:schemeClr val="tx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내부 통로 재배열되어 성능 하락</a:t>
              </a:r>
            </a:p>
          </p:txBody>
        </p:sp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055789A0-DD96-4FE9-91B3-69B9613F80D9}"/>
                </a:ext>
              </a:extLst>
            </p:cNvPr>
            <p:cNvSpPr/>
            <p:nvPr/>
          </p:nvSpPr>
          <p:spPr>
            <a:xfrm>
              <a:off x="795528" y="3607196"/>
              <a:ext cx="1024128" cy="566928"/>
            </a:xfrm>
            <a:prstGeom prst="roundRect">
              <a:avLst/>
            </a:prstGeom>
            <a:solidFill>
              <a:srgbClr val="0171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양극</a:t>
              </a:r>
              <a:endParaRPr lang="en-US" altLang="ko-KR" sz="1400" dirty="0"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pPr algn="ctr"/>
              <a:r>
                <a:rPr lang="en-US" altLang="ko-KR" sz="1400" dirty="0"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(</a:t>
              </a:r>
              <a:r>
                <a:rPr lang="ko-KR" altLang="en-US" sz="1400" dirty="0" err="1"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활물질</a:t>
              </a:r>
              <a:r>
                <a:rPr lang="ko-KR" altLang="en-US" sz="1400" dirty="0"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층</a:t>
              </a:r>
              <a:r>
                <a:rPr lang="en-US" altLang="ko-KR" sz="1400" dirty="0"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)</a:t>
              </a:r>
              <a:endParaRPr lang="ko-KR" altLang="en-US" sz="1400" dirty="0"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FD395553-C2A3-4DF5-BC70-7203E7AB9039}"/>
                </a:ext>
              </a:extLst>
            </p:cNvPr>
            <p:cNvSpPr/>
            <p:nvPr/>
          </p:nvSpPr>
          <p:spPr>
            <a:xfrm>
              <a:off x="1988821" y="7757340"/>
              <a:ext cx="649223" cy="293336"/>
            </a:xfrm>
            <a:prstGeom prst="rect">
              <a:avLst/>
            </a:prstGeom>
            <a:solidFill>
              <a:srgbClr val="FEFE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rgbClr val="00748F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충전</a:t>
              </a: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08E42C8-F161-477A-B00C-65554A2F8A03}"/>
                </a:ext>
              </a:extLst>
            </p:cNvPr>
            <p:cNvSpPr/>
            <p:nvPr/>
          </p:nvSpPr>
          <p:spPr>
            <a:xfrm>
              <a:off x="1112053" y="6390088"/>
              <a:ext cx="2706623" cy="8932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30000"/>
                </a:lnSpc>
              </a:pPr>
              <a:r>
                <a:rPr lang="ko-KR" altLang="en-US" sz="1300" dirty="0">
                  <a:solidFill>
                    <a:schemeClr val="tx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리튬이온을 </a:t>
              </a:r>
              <a:r>
                <a:rPr lang="ko-KR" altLang="en-US" sz="1300" dirty="0" err="1">
                  <a:solidFill>
                    <a:schemeClr val="tx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저장∙방출하는</a:t>
              </a:r>
              <a:r>
                <a:rPr lang="ko-KR" altLang="en-US" sz="1300" dirty="0">
                  <a:solidFill>
                    <a:schemeClr val="tx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핵심 전극</a:t>
              </a:r>
              <a:endParaRPr lang="en-US" altLang="ko-KR" sz="1300" dirty="0">
                <a:solidFill>
                  <a:schemeClr val="tx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pPr>
                <a:lnSpc>
                  <a:spcPct val="130000"/>
                </a:lnSpc>
              </a:pPr>
              <a:r>
                <a:rPr lang="ko-KR" altLang="en-US" sz="1300" dirty="0">
                  <a:solidFill>
                    <a:schemeClr val="tx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배터리 용량과 출력 성능에 큰 영향</a:t>
              </a:r>
              <a:endParaRPr lang="en-US" altLang="ko-KR" sz="1300" dirty="0">
                <a:solidFill>
                  <a:schemeClr val="tx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pPr>
                <a:lnSpc>
                  <a:spcPct val="130000"/>
                </a:lnSpc>
              </a:pPr>
              <a:r>
                <a:rPr lang="ko-KR" altLang="en-US" sz="1300" dirty="0">
                  <a:solidFill>
                    <a:schemeClr val="tx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두껍게 만들수록 활물질을 더 많이</a:t>
              </a:r>
              <a:endParaRPr lang="en-US" altLang="ko-KR" sz="1300" dirty="0">
                <a:solidFill>
                  <a:schemeClr val="tx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r>
                <a:rPr lang="ko-KR" altLang="en-US" sz="1300" dirty="0">
                  <a:solidFill>
                    <a:schemeClr val="tx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담아 고에너지밀도에 유리</a:t>
              </a:r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8B8DC0B-F445-486C-A948-DBF3E5FBD286}"/>
                </a:ext>
              </a:extLst>
            </p:cNvPr>
            <p:cNvSpPr/>
            <p:nvPr/>
          </p:nvSpPr>
          <p:spPr>
            <a:xfrm>
              <a:off x="4059936" y="3607196"/>
              <a:ext cx="484632" cy="16916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000FB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D2F3FBD1-180B-4106-AA0F-8F49B53B7F9F}"/>
                </a:ext>
              </a:extLst>
            </p:cNvPr>
            <p:cNvSpPr/>
            <p:nvPr/>
          </p:nvSpPr>
          <p:spPr>
            <a:xfrm>
              <a:off x="4626864" y="3607196"/>
              <a:ext cx="484632" cy="224140"/>
            </a:xfrm>
            <a:prstGeom prst="rect">
              <a:avLst/>
            </a:prstGeom>
            <a:solidFill>
              <a:srgbClr val="CEEB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400" dirty="0">
                  <a:solidFill>
                    <a:schemeClr val="tx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전해액</a:t>
              </a: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9533D482-3DCA-4D34-B90E-A1BDABE43B06}"/>
                </a:ext>
              </a:extLst>
            </p:cNvPr>
            <p:cNvSpPr/>
            <p:nvPr/>
          </p:nvSpPr>
          <p:spPr>
            <a:xfrm>
              <a:off x="4928616" y="5317124"/>
              <a:ext cx="1088136" cy="128016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100" dirty="0" err="1">
                  <a:solidFill>
                    <a:schemeClr val="tx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집전체</a:t>
              </a:r>
              <a:r>
                <a:rPr lang="ko-KR" altLang="en-US" sz="1100" dirty="0">
                  <a:solidFill>
                    <a:schemeClr val="tx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en-US" altLang="ko-KR" sz="1100" dirty="0">
                  <a:solidFill>
                    <a:schemeClr val="tx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(Al)</a:t>
              </a:r>
              <a:endParaRPr lang="ko-KR" altLang="en-US" sz="1100" dirty="0">
                <a:solidFill>
                  <a:schemeClr val="tx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4A75B8EF-2D15-490A-8778-672FCFC1E6BD}"/>
                </a:ext>
              </a:extLst>
            </p:cNvPr>
            <p:cNvSpPr/>
            <p:nvPr/>
          </p:nvSpPr>
          <p:spPr>
            <a:xfrm>
              <a:off x="4439412" y="6771323"/>
              <a:ext cx="1604772" cy="2241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400" b="1" dirty="0">
                  <a:solidFill>
                    <a:schemeClr val="tx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전해액 </a:t>
              </a:r>
              <a:r>
                <a:rPr lang="ko-KR" altLang="en-US" sz="1400" b="1" dirty="0" err="1">
                  <a:solidFill>
                    <a:schemeClr val="tx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젖음성</a:t>
              </a:r>
              <a:r>
                <a:rPr lang="ko-KR" altLang="en-US" sz="1400" b="1" dirty="0">
                  <a:solidFill>
                    <a:schemeClr val="tx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향상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5F394952-E479-447F-B678-06CE406DE700}"/>
                </a:ext>
              </a:extLst>
            </p:cNvPr>
            <p:cNvSpPr/>
            <p:nvPr/>
          </p:nvSpPr>
          <p:spPr>
            <a:xfrm>
              <a:off x="6702552" y="6762179"/>
              <a:ext cx="1539708" cy="2241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400" b="1" dirty="0">
                  <a:solidFill>
                    <a:schemeClr val="tx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리튬 이동경로 형성</a:t>
              </a:r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A25AB709-62A9-404C-B58E-D98284CA5132}"/>
                </a:ext>
              </a:extLst>
            </p:cNvPr>
            <p:cNvSpPr/>
            <p:nvPr/>
          </p:nvSpPr>
          <p:spPr>
            <a:xfrm>
              <a:off x="6908292" y="7060722"/>
              <a:ext cx="813816" cy="181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b="1" dirty="0">
                  <a:solidFill>
                    <a:srgbClr val="A62EF7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Li – N </a:t>
              </a:r>
              <a:r>
                <a:rPr lang="ko-KR" altLang="en-US" sz="1400" b="1" dirty="0">
                  <a:solidFill>
                    <a:srgbClr val="A62EF7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결합</a:t>
              </a:r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5583D253-17AA-4DBC-B98F-85F9018966BD}"/>
                </a:ext>
              </a:extLst>
            </p:cNvPr>
            <p:cNvSpPr/>
            <p:nvPr/>
          </p:nvSpPr>
          <p:spPr>
            <a:xfrm>
              <a:off x="9018775" y="6743891"/>
              <a:ext cx="2027177" cy="2241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400" b="1" dirty="0">
                  <a:solidFill>
                    <a:schemeClr val="tx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Li</a:t>
              </a:r>
              <a:r>
                <a:rPr lang="en-US" altLang="ko-KR" sz="1400" b="1" baseline="30000" dirty="0">
                  <a:solidFill>
                    <a:schemeClr val="tx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+</a:t>
              </a:r>
              <a:r>
                <a:rPr lang="ko-KR" altLang="en-US" sz="1400" b="1" dirty="0">
                  <a:solidFill>
                    <a:schemeClr val="tx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이동 에너지 장벽 감소</a:t>
              </a: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BBCF969-183D-40F3-9AF3-88AF0613CE8D}"/>
                </a:ext>
              </a:extLst>
            </p:cNvPr>
            <p:cNvSpPr/>
            <p:nvPr/>
          </p:nvSpPr>
          <p:spPr>
            <a:xfrm>
              <a:off x="10707624" y="7173263"/>
              <a:ext cx="740664" cy="7362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r>
                <a:rPr lang="ko-KR" altLang="en-US" sz="1100" b="1" dirty="0">
                  <a:solidFill>
                    <a:srgbClr val="00748F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리튬 이온의</a:t>
              </a:r>
              <a:endParaRPr lang="en-US" altLang="ko-KR" sz="1100" b="1" dirty="0">
                <a:solidFill>
                  <a:srgbClr val="00748F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r>
                <a:rPr lang="ko-KR" altLang="en-US" sz="1100" b="1" dirty="0">
                  <a:solidFill>
                    <a:srgbClr val="00748F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빠르고 안정적인</a:t>
              </a:r>
              <a:endParaRPr lang="en-US" altLang="ko-KR" sz="1100" b="1" dirty="0">
                <a:solidFill>
                  <a:srgbClr val="00748F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r>
                <a:rPr lang="ko-KR" altLang="en-US" sz="1100" b="1" dirty="0">
                  <a:solidFill>
                    <a:srgbClr val="00748F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이동 촉진</a:t>
              </a:r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8672466C-75EB-4838-886D-5FE9E45AF26C}"/>
                </a:ext>
              </a:extLst>
            </p:cNvPr>
            <p:cNvSpPr/>
            <p:nvPr/>
          </p:nvSpPr>
          <p:spPr>
            <a:xfrm>
              <a:off x="9689462" y="7072910"/>
              <a:ext cx="908433" cy="3029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r>
                <a:rPr lang="ko-KR" altLang="en-US" sz="1100" b="1" dirty="0">
                  <a:solidFill>
                    <a:schemeClr val="tx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기존 전극</a:t>
              </a:r>
              <a:endParaRPr lang="en-US" altLang="ko-KR" sz="1100" b="1" dirty="0">
                <a:solidFill>
                  <a:schemeClr val="tx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r>
                <a:rPr lang="en-US" altLang="ko-KR" sz="1100" b="1" dirty="0">
                  <a:solidFill>
                    <a:schemeClr val="tx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49.8 kJ/mol</a:t>
              </a:r>
              <a:endParaRPr lang="ko-KR" altLang="en-US" sz="1100" b="1" dirty="0">
                <a:solidFill>
                  <a:schemeClr val="tx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A136F107-5666-44F3-ADC2-38DF0DC5EC7B}"/>
                </a:ext>
              </a:extLst>
            </p:cNvPr>
            <p:cNvSpPr/>
            <p:nvPr/>
          </p:nvSpPr>
          <p:spPr>
            <a:xfrm>
              <a:off x="9698606" y="7490097"/>
              <a:ext cx="1009018" cy="3029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r>
                <a:rPr lang="en-US" altLang="ko-KR" sz="1100" b="1" dirty="0">
                  <a:solidFill>
                    <a:srgbClr val="0171F2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g-C</a:t>
              </a:r>
              <a:r>
                <a:rPr lang="en-US" altLang="ko-KR" sz="1100" b="1" baseline="-25000" dirty="0">
                  <a:solidFill>
                    <a:srgbClr val="0171F2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3</a:t>
              </a:r>
              <a:r>
                <a:rPr lang="en-US" altLang="ko-KR" sz="1100" b="1" dirty="0">
                  <a:solidFill>
                    <a:srgbClr val="0171F2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N</a:t>
              </a:r>
              <a:r>
                <a:rPr lang="en-US" altLang="ko-KR" sz="1100" b="1" baseline="-25000" dirty="0">
                  <a:solidFill>
                    <a:srgbClr val="0171F2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4</a:t>
              </a:r>
              <a:r>
                <a:rPr lang="en-US" altLang="ko-KR" sz="1100" b="1" dirty="0">
                  <a:solidFill>
                    <a:srgbClr val="0171F2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ko-KR" altLang="en-US" sz="1100" b="1" dirty="0">
                  <a:solidFill>
                    <a:srgbClr val="0171F2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첨가</a:t>
              </a:r>
              <a:endParaRPr lang="en-US" altLang="ko-KR" sz="1100" b="1" dirty="0">
                <a:solidFill>
                  <a:srgbClr val="0171F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r>
                <a:rPr lang="en-US" altLang="ko-KR" sz="1100" b="1" dirty="0">
                  <a:solidFill>
                    <a:srgbClr val="0171F2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22.1 kJ/mol</a:t>
              </a:r>
              <a:endParaRPr lang="ko-KR" altLang="en-US" sz="1100" b="1" dirty="0">
                <a:solidFill>
                  <a:srgbClr val="0171F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06BDD009-5D2A-478E-AC61-FBA809F09CA6}"/>
                </a:ext>
              </a:extLst>
            </p:cNvPr>
            <p:cNvSpPr/>
            <p:nvPr/>
          </p:nvSpPr>
          <p:spPr>
            <a:xfrm>
              <a:off x="10439270" y="7998268"/>
              <a:ext cx="1009018" cy="7068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altLang="ko-KR" sz="1400" b="1" dirty="0">
                <a:solidFill>
                  <a:srgbClr val="00748F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ctr"/>
              <a:r>
                <a:rPr lang="en-US" altLang="ko-KR" sz="1400" b="1" spc="-50" dirty="0">
                  <a:solidFill>
                    <a:srgbClr val="00748F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49.8 </a:t>
              </a:r>
              <a:r>
                <a:rPr lang="ko-KR" altLang="en-US" sz="1400" b="1" spc="-50" dirty="0">
                  <a:solidFill>
                    <a:srgbClr val="00748F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→ </a:t>
              </a:r>
              <a:r>
                <a:rPr lang="en-US" altLang="ko-KR" sz="1400" b="1" spc="-50" dirty="0">
                  <a:solidFill>
                    <a:srgbClr val="00748F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22.1</a:t>
              </a:r>
            </a:p>
            <a:p>
              <a:pPr algn="ctr"/>
              <a:r>
                <a:rPr lang="en-US" altLang="ko-KR" sz="1400" b="1" dirty="0">
                  <a:solidFill>
                    <a:srgbClr val="00748F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kJ/mol</a:t>
              </a: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84082386-2079-4679-A38B-AEB78AD0ADD8}"/>
                </a:ext>
              </a:extLst>
            </p:cNvPr>
            <p:cNvSpPr/>
            <p:nvPr/>
          </p:nvSpPr>
          <p:spPr>
            <a:xfrm>
              <a:off x="8905869" y="8057010"/>
              <a:ext cx="1140209" cy="2241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endParaRPr lang="ko-KR" altLang="en-US" sz="1100" b="1" dirty="0">
                <a:solidFill>
                  <a:schemeClr val="tx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E19A59F2-AC9E-4B79-9082-FA55FAD4F68A}"/>
                </a:ext>
              </a:extLst>
            </p:cNvPr>
            <p:cNvSpPr/>
            <p:nvPr/>
          </p:nvSpPr>
          <p:spPr>
            <a:xfrm>
              <a:off x="9610344" y="3538729"/>
              <a:ext cx="1179576" cy="3693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300" b="1" dirty="0">
                  <a:solidFill>
                    <a:schemeClr val="tx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</a:t>
              </a:r>
              <a:r>
                <a:rPr lang="ko-KR" altLang="en-US" sz="1300" b="1" dirty="0">
                  <a:solidFill>
                    <a:schemeClr val="tx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습식 용매 ∙ 건조 </a:t>
              </a:r>
              <a:endParaRPr lang="en-US" altLang="ko-KR" sz="1300" b="1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ctr"/>
              <a:r>
                <a:rPr lang="ko-KR" altLang="en-US" sz="1300" b="1" dirty="0">
                  <a:solidFill>
                    <a:schemeClr val="tx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비용 불필요</a:t>
              </a: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F5BB2CD1-7F23-4D1D-8FC9-8B0D747AED87}"/>
                </a:ext>
              </a:extLst>
            </p:cNvPr>
            <p:cNvSpPr/>
            <p:nvPr/>
          </p:nvSpPr>
          <p:spPr>
            <a:xfrm>
              <a:off x="6547104" y="3807155"/>
              <a:ext cx="603504" cy="36930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200" b="1" dirty="0">
                  <a:solidFill>
                    <a:srgbClr val="FD0302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Li</a:t>
              </a:r>
              <a:r>
                <a:rPr lang="en-US" altLang="ko-KR" sz="1200" b="1" baseline="30000" dirty="0">
                  <a:solidFill>
                    <a:srgbClr val="FD0302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+</a:t>
              </a:r>
              <a:r>
                <a:rPr lang="ko-KR" altLang="en-US" sz="1200" b="1" dirty="0">
                  <a:solidFill>
                    <a:srgbClr val="FD0302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반응 집중</a:t>
              </a:r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CB47C2FF-165D-4850-8EA5-CBF34A2244B2}"/>
                </a:ext>
              </a:extLst>
            </p:cNvPr>
            <p:cNvSpPr/>
            <p:nvPr/>
          </p:nvSpPr>
          <p:spPr>
            <a:xfrm>
              <a:off x="6547104" y="5124192"/>
              <a:ext cx="603504" cy="4353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200" b="1" dirty="0">
                  <a:solidFill>
                    <a:srgbClr val="1242F9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Li</a:t>
              </a:r>
              <a:r>
                <a:rPr lang="en-US" altLang="ko-KR" sz="1200" b="1" baseline="30000" dirty="0">
                  <a:solidFill>
                    <a:srgbClr val="1242F9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+</a:t>
              </a:r>
              <a:r>
                <a:rPr lang="ko-KR" altLang="en-US" sz="1200" b="1" dirty="0">
                  <a:solidFill>
                    <a:srgbClr val="1242F9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반응 부족</a:t>
              </a:r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CC5384C7-897E-4643-86E4-CBBBF30DB159}"/>
                </a:ext>
              </a:extLst>
            </p:cNvPr>
            <p:cNvSpPr/>
            <p:nvPr/>
          </p:nvSpPr>
          <p:spPr>
            <a:xfrm>
              <a:off x="4608576" y="5469160"/>
              <a:ext cx="2093976" cy="4353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r>
                <a:rPr lang="ko-KR" altLang="en-US" sz="1200" b="1" dirty="0">
                  <a:solidFill>
                    <a:schemeClr val="tx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전극이 두꺼워질수록</a:t>
              </a:r>
              <a:endParaRPr lang="en-US" altLang="ko-KR" sz="1200" b="1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r>
                <a:rPr lang="ko-KR" altLang="en-US" sz="1200" b="1" dirty="0">
                  <a:solidFill>
                    <a:schemeClr val="tx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아래쪽 리튬이온 공급 어려움 </a:t>
              </a:r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F427A07F-D22B-4012-9D78-9362F2FA584E}"/>
                </a:ext>
              </a:extLst>
            </p:cNvPr>
            <p:cNvSpPr/>
            <p:nvPr/>
          </p:nvSpPr>
          <p:spPr>
            <a:xfrm>
              <a:off x="4608576" y="5972708"/>
              <a:ext cx="2327148" cy="2241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r>
                <a:rPr lang="ko-KR" altLang="en-US" sz="1200" b="1" dirty="0">
                  <a:solidFill>
                    <a:srgbClr val="1242F9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전극</a:t>
              </a:r>
              <a:r>
                <a:rPr lang="en-US" altLang="ko-KR" sz="1200" b="1" dirty="0">
                  <a:solidFill>
                    <a:srgbClr val="1242F9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</a:t>
              </a:r>
              <a:r>
                <a:rPr lang="ko-KR" altLang="en-US" sz="1200" b="1" dirty="0">
                  <a:solidFill>
                    <a:srgbClr val="1242F9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윗부분만 주로 사용</a:t>
              </a:r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9158705A-6A92-44E7-904B-9E414DD0EFD7}"/>
                </a:ext>
              </a:extLst>
            </p:cNvPr>
            <p:cNvSpPr/>
            <p:nvPr/>
          </p:nvSpPr>
          <p:spPr>
            <a:xfrm>
              <a:off x="4219318" y="8198696"/>
              <a:ext cx="1604772" cy="5063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200" b="1" dirty="0">
                  <a:solidFill>
                    <a:schemeClr val="tx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전해액이 전극 내부로 잘 스며들어 </a:t>
              </a:r>
              <a:r>
                <a:rPr lang="ko-KR" altLang="en-US" sz="1200" b="1" dirty="0" err="1">
                  <a:solidFill>
                    <a:schemeClr val="tx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젖음성</a:t>
              </a:r>
              <a:r>
                <a:rPr lang="ko-KR" altLang="en-US" sz="1200" b="1" dirty="0">
                  <a:solidFill>
                    <a:schemeClr val="tx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향상</a:t>
              </a:r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51FEC4EE-3D23-4B2A-9E35-A7BC92FA4E9A}"/>
                </a:ext>
              </a:extLst>
            </p:cNvPr>
            <p:cNvSpPr/>
            <p:nvPr/>
          </p:nvSpPr>
          <p:spPr>
            <a:xfrm>
              <a:off x="6133338" y="8198695"/>
              <a:ext cx="2215134" cy="5063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200" b="1" dirty="0">
                  <a:solidFill>
                    <a:schemeClr val="tx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g-C</a:t>
              </a:r>
              <a:r>
                <a:rPr lang="en-US" altLang="ko-KR" sz="1200" b="1" baseline="-25000" dirty="0">
                  <a:solidFill>
                    <a:schemeClr val="tx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3</a:t>
              </a:r>
              <a:r>
                <a:rPr lang="en-US" altLang="ko-KR" sz="1200" b="1" dirty="0">
                  <a:solidFill>
                    <a:schemeClr val="tx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N</a:t>
              </a:r>
              <a:r>
                <a:rPr lang="en-US" altLang="ko-KR" sz="1200" b="1" baseline="-25000" dirty="0">
                  <a:solidFill>
                    <a:schemeClr val="tx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4</a:t>
              </a:r>
              <a:r>
                <a:rPr lang="ko-KR" altLang="en-US" sz="1200" b="1" dirty="0">
                  <a:solidFill>
                    <a:schemeClr val="tx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의 질소가 리튬이온을 잠시 붙잡았다가 놓아주며 이동 도움  </a:t>
              </a:r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D57B2E75-9DBE-4E6F-8F06-DBD528DD9A9A}"/>
                </a:ext>
              </a:extLst>
            </p:cNvPr>
            <p:cNvSpPr/>
            <p:nvPr/>
          </p:nvSpPr>
          <p:spPr>
            <a:xfrm>
              <a:off x="10561319" y="4654996"/>
              <a:ext cx="850393" cy="11331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r>
                <a:rPr lang="ko-KR" altLang="en-US" sz="1400" b="1" dirty="0">
                  <a:solidFill>
                    <a:srgbClr val="00748F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리튬 이온이</a:t>
              </a:r>
              <a:endParaRPr lang="en-US" altLang="ko-KR" sz="1400" b="1" dirty="0">
                <a:solidFill>
                  <a:srgbClr val="00748F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r>
                <a:rPr lang="ko-KR" altLang="en-US" sz="1400" b="1" dirty="0">
                  <a:solidFill>
                    <a:srgbClr val="00748F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전극 안쪽까지 고르게 이동</a:t>
              </a:r>
            </a:p>
          </p:txBody>
        </p:sp>
        <p:sp>
          <p:nvSpPr>
            <p:cNvPr id="39" name="사각형: 둥근 모서리 38">
              <a:extLst>
                <a:ext uri="{FF2B5EF4-FFF2-40B4-BE49-F238E27FC236}">
                  <a16:creationId xmlns:a16="http://schemas.microsoft.com/office/drawing/2014/main" id="{B42D42D3-8C69-4931-9E13-BE77698C7760}"/>
                </a:ext>
              </a:extLst>
            </p:cNvPr>
            <p:cNvSpPr/>
            <p:nvPr/>
          </p:nvSpPr>
          <p:spPr>
            <a:xfrm>
              <a:off x="7292341" y="5732419"/>
              <a:ext cx="959063" cy="464430"/>
            </a:xfrm>
            <a:prstGeom prst="roundRect">
              <a:avLst>
                <a:gd name="adj" fmla="val 18803"/>
              </a:avLst>
            </a:prstGeom>
            <a:solidFill>
              <a:srgbClr val="048DB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300" dirty="0"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리튬이온</a:t>
              </a:r>
              <a:endParaRPr lang="en-US" altLang="ko-KR" sz="1300" dirty="0"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  <a:p>
              <a:pPr algn="ctr"/>
              <a:r>
                <a:rPr lang="ko-KR" altLang="en-US" sz="1300" dirty="0"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길잡이</a:t>
              </a:r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7B2BB02D-7B78-49EC-A2AF-A31CFD6C4B75}"/>
                </a:ext>
              </a:extLst>
            </p:cNvPr>
            <p:cNvSpPr/>
            <p:nvPr/>
          </p:nvSpPr>
          <p:spPr>
            <a:xfrm>
              <a:off x="12090400" y="3097257"/>
              <a:ext cx="3152140" cy="406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pc="-50" dirty="0">
                  <a:solidFill>
                    <a:srgbClr val="0848D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전극 두꺼워져도 성능 개선</a:t>
              </a:r>
              <a:r>
                <a:rPr lang="en-US" altLang="ko-KR" spc="-50" dirty="0">
                  <a:solidFill>
                    <a:srgbClr val="0848D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/</a:t>
              </a:r>
              <a:r>
                <a:rPr lang="ko-KR" altLang="en-US" spc="-50" dirty="0">
                  <a:solidFill>
                    <a:srgbClr val="0848D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유지</a:t>
              </a:r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6A0E44E6-550E-4D83-BA92-033AFD670739}"/>
                </a:ext>
              </a:extLst>
            </p:cNvPr>
            <p:cNvSpPr/>
            <p:nvPr/>
          </p:nvSpPr>
          <p:spPr>
            <a:xfrm>
              <a:off x="12188952" y="3630431"/>
              <a:ext cx="3007868" cy="4437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pc="-50" dirty="0">
                  <a:solidFill>
                    <a:srgbClr val="0848D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3C</a:t>
              </a:r>
              <a:r>
                <a:rPr lang="ko-KR" altLang="en-US" spc="-50" dirty="0">
                  <a:solidFill>
                    <a:srgbClr val="0848D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고속 방전 용량 </a:t>
              </a:r>
              <a:r>
                <a:rPr lang="en-US" altLang="ko-KR" sz="1400" spc="-50" dirty="0">
                  <a:solidFill>
                    <a:srgbClr val="0848D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(</a:t>
              </a:r>
              <a:r>
                <a:rPr lang="en-US" altLang="ko-KR" sz="1400" spc="-50" dirty="0" err="1">
                  <a:solidFill>
                    <a:srgbClr val="0848D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mAh</a:t>
              </a:r>
              <a:r>
                <a:rPr lang="en-US" altLang="ko-KR" sz="1400" spc="-50" dirty="0">
                  <a:solidFill>
                    <a:srgbClr val="0848D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/g)</a:t>
              </a:r>
              <a:endParaRPr lang="ko-KR" altLang="en-US" spc="-50" dirty="0">
                <a:solidFill>
                  <a:srgbClr val="0848D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3016069D-1F75-400C-AD58-F29AE91EC2B7}"/>
                </a:ext>
              </a:extLst>
            </p:cNvPr>
            <p:cNvSpPr/>
            <p:nvPr/>
          </p:nvSpPr>
          <p:spPr>
            <a:xfrm>
              <a:off x="11955780" y="4251944"/>
              <a:ext cx="484632" cy="3116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pc="-50" dirty="0">
                  <a:solidFill>
                    <a:schemeClr val="tx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58.8</a:t>
              </a:r>
              <a:endParaRPr lang="ko-KR" altLang="en-US" spc="-5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638FE153-8730-457D-AC53-D03CA9327AEE}"/>
                </a:ext>
              </a:extLst>
            </p:cNvPr>
            <p:cNvSpPr/>
            <p:nvPr/>
          </p:nvSpPr>
          <p:spPr>
            <a:xfrm>
              <a:off x="12778359" y="4026988"/>
              <a:ext cx="603504" cy="3116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pc="-50" dirty="0">
                  <a:solidFill>
                    <a:srgbClr val="0848D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156.2</a:t>
              </a:r>
              <a:endParaRPr lang="ko-KR" altLang="en-US" spc="-50" dirty="0">
                <a:solidFill>
                  <a:srgbClr val="0848D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60ED7FCA-870F-4820-B6BA-D74F83F65192}"/>
                </a:ext>
              </a:extLst>
            </p:cNvPr>
            <p:cNvSpPr/>
            <p:nvPr/>
          </p:nvSpPr>
          <p:spPr>
            <a:xfrm>
              <a:off x="11795760" y="4828032"/>
              <a:ext cx="850393" cy="204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100" b="1" dirty="0">
                  <a:solidFill>
                    <a:schemeClr val="tx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첨가제 없음</a:t>
              </a:r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4B7EE5B5-935A-46F5-BF38-D28D4BF33E66}"/>
                </a:ext>
              </a:extLst>
            </p:cNvPr>
            <p:cNvSpPr/>
            <p:nvPr/>
          </p:nvSpPr>
          <p:spPr>
            <a:xfrm>
              <a:off x="12701016" y="4828032"/>
              <a:ext cx="1020611" cy="204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100" b="1" dirty="0">
                  <a:solidFill>
                    <a:srgbClr val="0848D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g-C</a:t>
              </a:r>
              <a:r>
                <a:rPr lang="en-US" altLang="ko-KR" sz="1100" b="1" baseline="-25000" dirty="0">
                  <a:solidFill>
                    <a:srgbClr val="0848D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3</a:t>
              </a:r>
              <a:r>
                <a:rPr lang="en-US" altLang="ko-KR" sz="1100" b="1" dirty="0">
                  <a:solidFill>
                    <a:srgbClr val="0848D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N</a:t>
              </a:r>
              <a:r>
                <a:rPr lang="en-US" altLang="ko-KR" sz="1100" b="1" baseline="-25000" dirty="0">
                  <a:solidFill>
                    <a:srgbClr val="0848D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4</a:t>
              </a:r>
              <a:r>
                <a:rPr lang="en-US" altLang="ko-KR" sz="1100" b="1" dirty="0">
                  <a:solidFill>
                    <a:srgbClr val="0848D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</a:t>
              </a:r>
              <a:r>
                <a:rPr lang="ko-KR" altLang="en-US" sz="1100" b="1" dirty="0">
                  <a:solidFill>
                    <a:srgbClr val="0848D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첨가</a:t>
              </a:r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C5D4F823-0F2B-4301-B80B-96A8F2EC2B70}"/>
                </a:ext>
              </a:extLst>
            </p:cNvPr>
            <p:cNvSpPr/>
            <p:nvPr/>
          </p:nvSpPr>
          <p:spPr>
            <a:xfrm>
              <a:off x="11795760" y="7511937"/>
              <a:ext cx="850393" cy="204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100" b="1" dirty="0">
                  <a:solidFill>
                    <a:schemeClr val="tx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첨가제 없음</a:t>
              </a:r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01C1B9F0-DC5C-40FC-8E7F-925CA1459D49}"/>
                </a:ext>
              </a:extLst>
            </p:cNvPr>
            <p:cNvSpPr/>
            <p:nvPr/>
          </p:nvSpPr>
          <p:spPr>
            <a:xfrm>
              <a:off x="12755880" y="7511937"/>
              <a:ext cx="1020611" cy="204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100" b="1" dirty="0">
                  <a:solidFill>
                    <a:srgbClr val="0848D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g-C</a:t>
              </a:r>
              <a:r>
                <a:rPr lang="en-US" altLang="ko-KR" sz="1100" b="1" baseline="-25000" dirty="0">
                  <a:solidFill>
                    <a:srgbClr val="0848D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3</a:t>
              </a:r>
              <a:r>
                <a:rPr lang="en-US" altLang="ko-KR" sz="1100" b="1" dirty="0">
                  <a:solidFill>
                    <a:srgbClr val="0848D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N</a:t>
              </a:r>
              <a:r>
                <a:rPr lang="en-US" altLang="ko-KR" sz="1100" b="1" baseline="-25000" dirty="0">
                  <a:solidFill>
                    <a:srgbClr val="0848D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4</a:t>
              </a:r>
              <a:r>
                <a:rPr lang="en-US" altLang="ko-KR" sz="1100" b="1" dirty="0">
                  <a:solidFill>
                    <a:srgbClr val="0848D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</a:t>
              </a:r>
              <a:r>
                <a:rPr lang="ko-KR" altLang="en-US" sz="1100" b="1" dirty="0">
                  <a:solidFill>
                    <a:srgbClr val="0848D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첨가</a:t>
              </a:r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28368BAD-58F1-4C10-9079-501125C366FC}"/>
                </a:ext>
              </a:extLst>
            </p:cNvPr>
            <p:cNvSpPr/>
            <p:nvPr/>
          </p:nvSpPr>
          <p:spPr>
            <a:xfrm>
              <a:off x="12216384" y="6318692"/>
              <a:ext cx="3007868" cy="45263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400" spc="-50" dirty="0">
                  <a:solidFill>
                    <a:srgbClr val="0848D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파우치형 완전전지</a:t>
              </a:r>
              <a:endParaRPr lang="en-US" altLang="ko-KR" sz="1400" spc="-50" dirty="0">
                <a:solidFill>
                  <a:srgbClr val="0848D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r>
                <a:rPr lang="ko-KR" altLang="en-US" sz="1400" spc="-50" dirty="0" err="1">
                  <a:solidFill>
                    <a:srgbClr val="0848D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충</a:t>
              </a:r>
              <a:r>
                <a:rPr lang="ko-KR" altLang="en-US" sz="1400" spc="-50" dirty="0" err="1">
                  <a:solidFill>
                    <a:srgbClr val="0848D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∙</a:t>
              </a:r>
              <a:r>
                <a:rPr lang="ko-KR" altLang="en-US" sz="1400" spc="-50" dirty="0" err="1">
                  <a:solidFill>
                    <a:srgbClr val="0848D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방전</a:t>
              </a:r>
              <a:r>
                <a:rPr lang="ko-KR" altLang="en-US" sz="1400" spc="-50" dirty="0">
                  <a:solidFill>
                    <a:srgbClr val="0848D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</a:t>
              </a:r>
              <a:r>
                <a:rPr lang="en-US" altLang="ko-KR" sz="1400" spc="-50" dirty="0">
                  <a:solidFill>
                    <a:srgbClr val="0848D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600</a:t>
              </a:r>
              <a:r>
                <a:rPr lang="ko-KR" altLang="en-US" sz="1400" spc="-50" dirty="0">
                  <a:solidFill>
                    <a:srgbClr val="0848D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회 후  용량 </a:t>
              </a:r>
              <a:r>
                <a:rPr lang="ko-KR" altLang="en-US" sz="1400" spc="-50" dirty="0" err="1">
                  <a:solidFill>
                    <a:srgbClr val="0848D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유지율</a:t>
              </a:r>
              <a:endParaRPr lang="ko-KR" altLang="en-US" sz="1400" spc="-50" dirty="0">
                <a:solidFill>
                  <a:srgbClr val="0848D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8A509DB0-AB2E-4FF9-B3FD-36D74E6B8607}"/>
                </a:ext>
              </a:extLst>
            </p:cNvPr>
            <p:cNvSpPr/>
            <p:nvPr/>
          </p:nvSpPr>
          <p:spPr>
            <a:xfrm>
              <a:off x="11822467" y="6881929"/>
              <a:ext cx="740664" cy="27844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pc="-50" dirty="0">
                  <a:solidFill>
                    <a:schemeClr val="tx1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72.9%</a:t>
              </a:r>
              <a:endParaRPr lang="ko-KR" altLang="en-US" spc="-5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CACD24E4-3A69-4185-A173-B1FE3C3C8CDE}"/>
                </a:ext>
              </a:extLst>
            </p:cNvPr>
            <p:cNvSpPr/>
            <p:nvPr/>
          </p:nvSpPr>
          <p:spPr>
            <a:xfrm>
              <a:off x="12774167" y="6781085"/>
              <a:ext cx="1002323" cy="23328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pc="-50" dirty="0">
                  <a:solidFill>
                    <a:srgbClr val="0848D0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81.3%</a:t>
              </a:r>
              <a:endParaRPr lang="ko-KR" altLang="en-US" spc="-50" dirty="0">
                <a:solidFill>
                  <a:srgbClr val="0848D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750D0DDC-3C80-47FF-9024-832884749342}"/>
                </a:ext>
              </a:extLst>
            </p:cNvPr>
            <p:cNvSpPr/>
            <p:nvPr/>
          </p:nvSpPr>
          <p:spPr>
            <a:xfrm>
              <a:off x="13493877" y="4133214"/>
              <a:ext cx="1746504" cy="62980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800" spc="-50" dirty="0">
                  <a:solidFill>
                    <a:srgbClr val="0454FD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+165.9%</a:t>
              </a:r>
              <a:endParaRPr lang="ko-KR" altLang="en-US" sz="2800" spc="-50" dirty="0">
                <a:solidFill>
                  <a:srgbClr val="0454FD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F5F2D30F-9206-4831-83E1-436EAE477F03}"/>
                </a:ext>
              </a:extLst>
            </p:cNvPr>
            <p:cNvSpPr/>
            <p:nvPr/>
          </p:nvSpPr>
          <p:spPr>
            <a:xfrm>
              <a:off x="13888125" y="6821551"/>
              <a:ext cx="1207346" cy="7955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000" spc="-50" dirty="0">
                  <a:solidFill>
                    <a:srgbClr val="0454FD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수명 유지</a:t>
              </a:r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3FB43FAC-5CAE-44BF-B470-3870EE234D4F}"/>
                </a:ext>
              </a:extLst>
            </p:cNvPr>
            <p:cNvSpPr/>
            <p:nvPr/>
          </p:nvSpPr>
          <p:spPr>
            <a:xfrm>
              <a:off x="1112054" y="8686798"/>
              <a:ext cx="2362666" cy="51316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spc="-50" dirty="0">
                  <a:solidFill>
                    <a:srgbClr val="0420CB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충 ∙ 방전 시 </a:t>
              </a:r>
              <a:r>
                <a:rPr lang="en-US" altLang="ko-KR" sz="1600" spc="-50" dirty="0">
                  <a:solidFill>
                    <a:srgbClr val="0420CB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Li</a:t>
              </a:r>
              <a:r>
                <a:rPr lang="en-US" altLang="ko-KR" sz="1600" spc="-50" baseline="30000" dirty="0">
                  <a:solidFill>
                    <a:srgbClr val="0420CB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+</a:t>
              </a:r>
              <a:r>
                <a:rPr lang="ko-KR" altLang="en-US" sz="1600" spc="-50" dirty="0">
                  <a:solidFill>
                    <a:srgbClr val="0420CB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오가며</a:t>
              </a:r>
              <a:endParaRPr lang="en-US" altLang="ko-KR" sz="1600" spc="-50" dirty="0">
                <a:solidFill>
                  <a:srgbClr val="0420CB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ctr"/>
              <a:r>
                <a:rPr lang="ko-KR" altLang="en-US" sz="1600" spc="-50" dirty="0">
                  <a:solidFill>
                    <a:srgbClr val="0420CB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에너지를 저장 ∙ 방출 </a:t>
              </a:r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D7A5E9A3-4A42-4634-834E-C5C6581DF8BF}"/>
                </a:ext>
              </a:extLst>
            </p:cNvPr>
            <p:cNvSpPr/>
            <p:nvPr/>
          </p:nvSpPr>
          <p:spPr>
            <a:xfrm>
              <a:off x="859536" y="2740395"/>
              <a:ext cx="2959140" cy="2933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spc="-50" dirty="0">
                  <a:solidFill>
                    <a:srgbClr val="0420CB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이차전지</a:t>
              </a:r>
              <a:r>
                <a:rPr lang="en-US" altLang="ko-KR" sz="1600" spc="-50" dirty="0">
                  <a:solidFill>
                    <a:srgbClr val="0420CB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(</a:t>
              </a:r>
              <a:r>
                <a:rPr lang="ko-KR" altLang="en-US" sz="1600" spc="-50" dirty="0">
                  <a:solidFill>
                    <a:srgbClr val="0420CB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리튬이온 배터리</a:t>
              </a:r>
              <a:r>
                <a:rPr lang="en-US" altLang="ko-KR" sz="1600" spc="-50" dirty="0">
                  <a:solidFill>
                    <a:srgbClr val="0420CB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)</a:t>
              </a:r>
              <a:r>
                <a:rPr lang="ko-KR" altLang="en-US" sz="1600" spc="-50" dirty="0">
                  <a:solidFill>
                    <a:srgbClr val="0420CB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 구조</a:t>
              </a:r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DE25BA88-3CA8-431A-952B-1AB32F9B98BB}"/>
                </a:ext>
              </a:extLst>
            </p:cNvPr>
            <p:cNvSpPr/>
            <p:nvPr/>
          </p:nvSpPr>
          <p:spPr>
            <a:xfrm>
              <a:off x="4783706" y="8828009"/>
              <a:ext cx="10311765" cy="419423"/>
            </a:xfrm>
            <a:prstGeom prst="rect">
              <a:avLst/>
            </a:prstGeom>
            <a:solidFill>
              <a:srgbClr val="EAF6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1700" spc="-50" dirty="0">
                  <a:solidFill>
                    <a:srgbClr val="0420CB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작은 양의 </a:t>
              </a:r>
              <a:r>
                <a:rPr lang="en-US" altLang="ko-KR" sz="1700" spc="-50" dirty="0">
                  <a:solidFill>
                    <a:srgbClr val="0420CB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g-C3N4 </a:t>
              </a:r>
              <a:r>
                <a:rPr lang="ko-KR" altLang="en-US" sz="1700" spc="-50" dirty="0">
                  <a:solidFill>
                    <a:srgbClr val="0420CB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첨가로 두꺼운 건식 전극의 이온 이동 병목을 완화해 고에너지 ∙ 고출력 배터리 구현 가능성 제시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73719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A066365-8145-4023-A521-B35D1E674E56}"/>
              </a:ext>
            </a:extLst>
          </p:cNvPr>
          <p:cNvSpPr txBox="1"/>
          <p:nvPr/>
        </p:nvSpPr>
        <p:spPr>
          <a:xfrm>
            <a:off x="160758" y="146830"/>
            <a:ext cx="20358650" cy="626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altLang="ko-KR" sz="3471" dirty="0"/>
              <a:t>[</a:t>
            </a:r>
            <a:r>
              <a:rPr lang="ko-KR" altLang="en-US" sz="3471" dirty="0"/>
              <a:t>그림 </a:t>
            </a:r>
            <a:r>
              <a:rPr lang="en-US" altLang="ko-KR" sz="3471" dirty="0"/>
              <a:t>3] </a:t>
            </a:r>
            <a:r>
              <a:rPr lang="ko-KR" altLang="en-US" sz="3471" dirty="0"/>
              <a:t>연구팀이 개발한 첨가제 및 완성된 전극</a:t>
            </a: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/>
          <a:srcRect l="25769" r="21839"/>
          <a:stretch/>
        </p:blipFill>
        <p:spPr>
          <a:xfrm>
            <a:off x="457199" y="2366497"/>
            <a:ext cx="5124451" cy="7364099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/>
          <a:srcRect l="14335" r="15553"/>
          <a:stretch/>
        </p:blipFill>
        <p:spPr>
          <a:xfrm>
            <a:off x="5656344" y="2366496"/>
            <a:ext cx="6967456" cy="736409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7198" y="1602210"/>
            <a:ext cx="5124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dirty="0" err="1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흑연질화탄소</a:t>
            </a:r>
            <a:r>
              <a:rPr lang="en-US" altLang="ko-KR" sz="32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(g-C</a:t>
            </a:r>
            <a:r>
              <a:rPr lang="en-US" altLang="ko-KR" sz="3200" baseline="-250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</a:t>
            </a:r>
            <a:r>
              <a:rPr lang="en-US" altLang="ko-KR" sz="32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N</a:t>
            </a:r>
            <a:r>
              <a:rPr lang="en-US" altLang="ko-KR" sz="3200" baseline="-250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</a:t>
            </a:r>
            <a:r>
              <a:rPr lang="en-US" altLang="ko-KR" sz="32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 </a:t>
            </a:r>
            <a:r>
              <a:rPr lang="ko-KR" altLang="en-US" sz="32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첨가제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56344" y="1601012"/>
            <a:ext cx="124397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dirty="0" err="1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흑연질화탄소</a:t>
            </a:r>
            <a:r>
              <a:rPr lang="en-US" altLang="ko-KR" sz="32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(g-C</a:t>
            </a:r>
            <a:r>
              <a:rPr lang="en-US" altLang="ko-KR" sz="3200" baseline="-250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</a:t>
            </a:r>
            <a:r>
              <a:rPr lang="en-US" altLang="ko-KR" sz="32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N</a:t>
            </a:r>
            <a:r>
              <a:rPr lang="en-US" altLang="ko-KR" sz="3200" baseline="-250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</a:t>
            </a:r>
            <a:r>
              <a:rPr lang="en-US" altLang="ko-KR" sz="32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  <a:r>
              <a:rPr lang="ko-KR" altLang="en-US" sz="3200" dirty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를 첨가해 만든 건식 전극</a:t>
            </a:r>
            <a:endParaRPr lang="ko-KR" altLang="en-US" sz="3600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758D28BD-5341-4409-A723-E73BCE250A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23800" y="2366495"/>
            <a:ext cx="5472276" cy="736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999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A066365-8145-4023-A521-B35D1E674E56}"/>
              </a:ext>
            </a:extLst>
          </p:cNvPr>
          <p:cNvSpPr txBox="1"/>
          <p:nvPr/>
        </p:nvSpPr>
        <p:spPr>
          <a:xfrm>
            <a:off x="160758" y="146830"/>
            <a:ext cx="20358650" cy="626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1"/>
            <a:r>
              <a:rPr lang="en-US" altLang="ko-KR" sz="3471" dirty="0"/>
              <a:t>[</a:t>
            </a:r>
            <a:r>
              <a:rPr lang="ko-KR" altLang="en-US" sz="3471" dirty="0"/>
              <a:t>그림 </a:t>
            </a:r>
            <a:r>
              <a:rPr lang="en-US" altLang="ko-KR" sz="3471" dirty="0"/>
              <a:t>4] </a:t>
            </a:r>
            <a:r>
              <a:rPr lang="ko-KR" altLang="en-US" sz="3471" dirty="0" err="1"/>
              <a:t>이가람</a:t>
            </a:r>
            <a:r>
              <a:rPr lang="ko-KR" altLang="en-US" sz="3471" dirty="0"/>
              <a:t> 학생연구원이 전극 분말 반죽과 집전체를 롤러로 밀어 </a:t>
            </a:r>
            <a:r>
              <a:rPr lang="ko-KR" altLang="en-US" sz="3471" dirty="0" err="1"/>
              <a:t>접착시키는</a:t>
            </a:r>
            <a:r>
              <a:rPr lang="ko-KR" altLang="en-US" sz="3471" dirty="0"/>
              <a:t> 작업을 하고 있다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1ABB08EC-E693-476B-8624-35871CB780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397" y="1600200"/>
            <a:ext cx="14698758" cy="9799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424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A066365-8145-4023-A521-B35D1E674E56}"/>
              </a:ext>
            </a:extLst>
          </p:cNvPr>
          <p:cNvSpPr txBox="1"/>
          <p:nvPr/>
        </p:nvSpPr>
        <p:spPr>
          <a:xfrm>
            <a:off x="160758" y="146830"/>
            <a:ext cx="203586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1"/>
            <a:r>
              <a:rPr lang="en-US" altLang="ko-KR" sz="3471" dirty="0"/>
              <a:t>[</a:t>
            </a:r>
            <a:r>
              <a:rPr lang="ko-KR" altLang="en-US" sz="3471" dirty="0"/>
              <a:t>그림 </a:t>
            </a:r>
            <a:r>
              <a:rPr lang="en-US" altLang="ko-KR" sz="3471" dirty="0"/>
              <a:t>5] </a:t>
            </a:r>
            <a:r>
              <a:rPr lang="ko-KR" altLang="en-US" sz="3471" dirty="0"/>
              <a:t>박진규 </a:t>
            </a:r>
            <a:r>
              <a:rPr lang="ko-KR" altLang="en-US" sz="3471" dirty="0" err="1"/>
              <a:t>박사후연구원이</a:t>
            </a:r>
            <a:r>
              <a:rPr lang="ko-KR" altLang="en-US" sz="3471" dirty="0"/>
              <a:t> </a:t>
            </a:r>
            <a:r>
              <a:rPr lang="ko-KR" altLang="en-US" sz="3600" dirty="0"/>
              <a:t>파우치 셀 배터리 제작을 위해 전극과 단자를 결합하는 장비를 가동하고 있다</a:t>
            </a:r>
            <a:r>
              <a:rPr lang="en-US" altLang="ko-KR" sz="3600" dirty="0"/>
              <a:t>.</a:t>
            </a:r>
            <a:endParaRPr lang="ko-KR" altLang="en-US" sz="3471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3D19777E-940D-4543-BEAB-07472D3693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397" y="1600200"/>
            <a:ext cx="14698758" cy="9799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875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A066365-8145-4023-A521-B35D1E674E56}"/>
              </a:ext>
            </a:extLst>
          </p:cNvPr>
          <p:cNvSpPr txBox="1"/>
          <p:nvPr/>
        </p:nvSpPr>
        <p:spPr>
          <a:xfrm>
            <a:off x="160758" y="146830"/>
            <a:ext cx="20358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1"/>
            <a:r>
              <a:rPr lang="en-US" altLang="ko-KR" sz="3471" dirty="0"/>
              <a:t>[</a:t>
            </a:r>
            <a:r>
              <a:rPr lang="ko-KR" altLang="en-US" sz="3471" dirty="0"/>
              <a:t>그림 </a:t>
            </a:r>
            <a:r>
              <a:rPr lang="en-US" altLang="ko-KR" sz="3471" dirty="0"/>
              <a:t>6] Exploration(IF: 30.4) 2026</a:t>
            </a:r>
            <a:r>
              <a:rPr lang="ko-KR" altLang="en-US" sz="3471" dirty="0"/>
              <a:t>년 </a:t>
            </a:r>
            <a:r>
              <a:rPr lang="en-US" altLang="ko-KR" sz="3471" dirty="0"/>
              <a:t>8</a:t>
            </a:r>
            <a:r>
              <a:rPr lang="ko-KR" altLang="en-US" sz="3471" dirty="0"/>
              <a:t>월호 전면 표지</a:t>
            </a:r>
            <a:r>
              <a:rPr lang="en-US" altLang="ko-KR" sz="3471" dirty="0"/>
              <a:t>(Front Cover) </a:t>
            </a:r>
            <a:r>
              <a:rPr lang="ko-KR" altLang="en-US" sz="3471" dirty="0"/>
              <a:t>논문 이미지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BB0F679-D5A9-463B-A974-B57EAEE13F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033" y="1879919"/>
            <a:ext cx="6756476" cy="8882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8234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2133</TotalTime>
  <Words>334</Words>
  <Application>Microsoft Office PowerPoint</Application>
  <PresentationFormat>사용자 지정</PresentationFormat>
  <Paragraphs>66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3" baseType="lpstr">
      <vt:lpstr>KoPub돋움체 Bold</vt:lpstr>
      <vt:lpstr>나눔고딕 ExtraBold</vt:lpstr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루벤틱스_오범진</dc:creator>
  <cp:lastModifiedBy>user</cp:lastModifiedBy>
  <cp:revision>173</cp:revision>
  <dcterms:created xsi:type="dcterms:W3CDTF">2026-01-28T01:08:39Z</dcterms:created>
  <dcterms:modified xsi:type="dcterms:W3CDTF">2026-09-17T11:09:45Z</dcterms:modified>
</cp:coreProperties>
</file>